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E8E-E76F-4350-ADDA-AA9C2FB6655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5FAE-0716-4E41-A164-C62B71B4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7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E8E-E76F-4350-ADDA-AA9C2FB6655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5FAE-0716-4E41-A164-C62B71B4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1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E8E-E76F-4350-ADDA-AA9C2FB6655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5FAE-0716-4E41-A164-C62B71B4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1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E8E-E76F-4350-ADDA-AA9C2FB6655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5FAE-0716-4E41-A164-C62B71B4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6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E8E-E76F-4350-ADDA-AA9C2FB6655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5FAE-0716-4E41-A164-C62B71B4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1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E8E-E76F-4350-ADDA-AA9C2FB6655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5FAE-0716-4E41-A164-C62B71B4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4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E8E-E76F-4350-ADDA-AA9C2FB6655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5FAE-0716-4E41-A164-C62B71B4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0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E8E-E76F-4350-ADDA-AA9C2FB6655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5FAE-0716-4E41-A164-C62B71B4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E8E-E76F-4350-ADDA-AA9C2FB6655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5FAE-0716-4E41-A164-C62B71B4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1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E8E-E76F-4350-ADDA-AA9C2FB6655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5FAE-0716-4E41-A164-C62B71B4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6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5E8E-E76F-4350-ADDA-AA9C2FB6655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5FAE-0716-4E41-A164-C62B71B4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1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B5E8E-E76F-4350-ADDA-AA9C2FB6655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05FAE-0716-4E41-A164-C62B71B4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2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Iraq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84" y="1676400"/>
            <a:ext cx="7395632" cy="4160043"/>
          </a:xfrm>
        </p:spPr>
      </p:pic>
    </p:spTree>
    <p:extLst>
      <p:ext uri="{BB962C8B-B14F-4D97-AF65-F5344CB8AC3E}">
        <p14:creationId xmlns:p14="http://schemas.microsoft.com/office/powerpoint/2010/main" val="536532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1896269"/>
            <a:ext cx="5886450" cy="3933825"/>
          </a:xfrm>
        </p:spPr>
      </p:pic>
    </p:spTree>
    <p:extLst>
      <p:ext uri="{BB962C8B-B14F-4D97-AF65-F5344CB8AC3E}">
        <p14:creationId xmlns:p14="http://schemas.microsoft.com/office/powerpoint/2010/main" val="63236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Tajikstan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929606"/>
            <a:ext cx="5905500" cy="3867150"/>
          </a:xfrm>
        </p:spPr>
      </p:pic>
    </p:spTree>
    <p:extLst>
      <p:ext uri="{BB962C8B-B14F-4D97-AF65-F5344CB8AC3E}">
        <p14:creationId xmlns:p14="http://schemas.microsoft.com/office/powerpoint/2010/main" val="3611095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Ecuador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48681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3728294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48681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2589905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Ethiopia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5671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Democratic Republic of Congo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1896269"/>
            <a:ext cx="5248275" cy="3933825"/>
          </a:xfrm>
        </p:spPr>
      </p:pic>
    </p:spTree>
    <p:extLst>
      <p:ext uri="{BB962C8B-B14F-4D97-AF65-F5344CB8AC3E}">
        <p14:creationId xmlns:p14="http://schemas.microsoft.com/office/powerpoint/2010/main" val="1694953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5791200" cy="4343400"/>
          </a:xfrm>
        </p:spPr>
      </p:pic>
    </p:spTree>
    <p:extLst>
      <p:ext uri="{BB962C8B-B14F-4D97-AF65-F5344CB8AC3E}">
        <p14:creationId xmlns:p14="http://schemas.microsoft.com/office/powerpoint/2010/main" val="240363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84" y="1600200"/>
            <a:ext cx="5780031" cy="4525963"/>
          </a:xfrm>
        </p:spPr>
      </p:pic>
    </p:spTree>
    <p:extLst>
      <p:ext uri="{BB962C8B-B14F-4D97-AF65-F5344CB8AC3E}">
        <p14:creationId xmlns:p14="http://schemas.microsoft.com/office/powerpoint/2010/main" val="3389004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3" y="1600200"/>
            <a:ext cx="5759453" cy="4525963"/>
          </a:xfrm>
        </p:spPr>
      </p:pic>
    </p:spTree>
    <p:extLst>
      <p:ext uri="{BB962C8B-B14F-4D97-AF65-F5344CB8AC3E}">
        <p14:creationId xmlns:p14="http://schemas.microsoft.com/office/powerpoint/2010/main" val="99309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03405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534150" cy="4352587"/>
          </a:xfrm>
        </p:spPr>
      </p:pic>
    </p:spTree>
    <p:extLst>
      <p:ext uri="{BB962C8B-B14F-4D97-AF65-F5344CB8AC3E}">
        <p14:creationId xmlns:p14="http://schemas.microsoft.com/office/powerpoint/2010/main" val="295480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896269"/>
            <a:ext cx="5905500" cy="3933825"/>
          </a:xfrm>
        </p:spPr>
      </p:pic>
    </p:spTree>
    <p:extLst>
      <p:ext uri="{BB962C8B-B14F-4D97-AF65-F5344CB8AC3E}">
        <p14:creationId xmlns:p14="http://schemas.microsoft.com/office/powerpoint/2010/main" val="14655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48681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1440436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Bangladesh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676400"/>
            <a:ext cx="5715000" cy="4405313"/>
          </a:xfrm>
        </p:spPr>
      </p:pic>
    </p:spTree>
    <p:extLst>
      <p:ext uri="{BB962C8B-B14F-4D97-AF65-F5344CB8AC3E}">
        <p14:creationId xmlns:p14="http://schemas.microsoft.com/office/powerpoint/2010/main" val="2632079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Afghanistan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2" y="1896269"/>
            <a:ext cx="5895975" cy="3933825"/>
          </a:xfrm>
        </p:spPr>
      </p:pic>
    </p:spTree>
    <p:extLst>
      <p:ext uri="{BB962C8B-B14F-4D97-AF65-F5344CB8AC3E}">
        <p14:creationId xmlns:p14="http://schemas.microsoft.com/office/powerpoint/2010/main" val="337349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Kenya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958181"/>
            <a:ext cx="5905500" cy="3810000"/>
          </a:xfrm>
        </p:spPr>
      </p:pic>
    </p:spTree>
    <p:extLst>
      <p:ext uri="{BB962C8B-B14F-4D97-AF65-F5344CB8AC3E}">
        <p14:creationId xmlns:p14="http://schemas.microsoft.com/office/powerpoint/2010/main" val="3355707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5" y="1676400"/>
            <a:ext cx="7288389" cy="4099719"/>
          </a:xfrm>
        </p:spPr>
      </p:pic>
    </p:spTree>
    <p:extLst>
      <p:ext uri="{BB962C8B-B14F-4D97-AF65-F5344CB8AC3E}">
        <p14:creationId xmlns:p14="http://schemas.microsoft.com/office/powerpoint/2010/main" val="3484239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61" y="1661319"/>
            <a:ext cx="7071077" cy="3977481"/>
          </a:xfrm>
        </p:spPr>
      </p:pic>
    </p:spTree>
    <p:extLst>
      <p:ext uri="{BB962C8B-B14F-4D97-AF65-F5344CB8AC3E}">
        <p14:creationId xmlns:p14="http://schemas.microsoft.com/office/powerpoint/2010/main" val="4274530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7" y="1676400"/>
            <a:ext cx="6753225" cy="4513078"/>
          </a:xfrm>
        </p:spPr>
      </p:pic>
    </p:spTree>
    <p:extLst>
      <p:ext uri="{BB962C8B-B14F-4D97-AF65-F5344CB8AC3E}">
        <p14:creationId xmlns:p14="http://schemas.microsoft.com/office/powerpoint/2010/main" val="658876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Nicaragua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096000" cy="4064000"/>
          </a:xfrm>
        </p:spPr>
      </p:pic>
    </p:spTree>
    <p:extLst>
      <p:ext uri="{BB962C8B-B14F-4D97-AF65-F5344CB8AC3E}">
        <p14:creationId xmlns:p14="http://schemas.microsoft.com/office/powerpoint/2010/main" val="686206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Nigeria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2" y="1648619"/>
            <a:ext cx="5781675" cy="4429125"/>
          </a:xfrm>
        </p:spPr>
      </p:pic>
    </p:spTree>
    <p:extLst>
      <p:ext uri="{BB962C8B-B14F-4D97-AF65-F5344CB8AC3E}">
        <p14:creationId xmlns:p14="http://schemas.microsoft.com/office/powerpoint/2010/main" val="159339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U.S.A.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896269"/>
            <a:ext cx="5905500" cy="3933825"/>
          </a:xfrm>
        </p:spPr>
      </p:pic>
    </p:spTree>
    <p:extLst>
      <p:ext uri="{BB962C8B-B14F-4D97-AF65-F5344CB8AC3E}">
        <p14:creationId xmlns:p14="http://schemas.microsoft.com/office/powerpoint/2010/main" val="2463361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Pakistan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" y="1600200"/>
            <a:ext cx="7015242" cy="4525963"/>
          </a:xfrm>
        </p:spPr>
      </p:pic>
    </p:spTree>
    <p:extLst>
      <p:ext uri="{BB962C8B-B14F-4D97-AF65-F5344CB8AC3E}">
        <p14:creationId xmlns:p14="http://schemas.microsoft.com/office/powerpoint/2010/main" val="3398362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896269"/>
            <a:ext cx="5905500" cy="3933825"/>
          </a:xfrm>
        </p:spPr>
      </p:pic>
    </p:spTree>
    <p:extLst>
      <p:ext uri="{BB962C8B-B14F-4D97-AF65-F5344CB8AC3E}">
        <p14:creationId xmlns:p14="http://schemas.microsoft.com/office/powerpoint/2010/main" val="2203648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48681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3644034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896269"/>
            <a:ext cx="5905500" cy="3933825"/>
          </a:xfrm>
        </p:spPr>
      </p:pic>
    </p:spTree>
    <p:extLst>
      <p:ext uri="{BB962C8B-B14F-4D97-AF65-F5344CB8AC3E}">
        <p14:creationId xmlns:p14="http://schemas.microsoft.com/office/powerpoint/2010/main" val="923132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915319"/>
            <a:ext cx="5905500" cy="3895725"/>
          </a:xfrm>
        </p:spPr>
      </p:pic>
    </p:spTree>
    <p:extLst>
      <p:ext uri="{BB962C8B-B14F-4D97-AF65-F5344CB8AC3E}">
        <p14:creationId xmlns:p14="http://schemas.microsoft.com/office/powerpoint/2010/main" val="1451193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Saudi Arabia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624806"/>
            <a:ext cx="5715000" cy="4476750"/>
          </a:xfrm>
        </p:spPr>
      </p:pic>
    </p:spTree>
    <p:extLst>
      <p:ext uri="{BB962C8B-B14F-4D97-AF65-F5344CB8AC3E}">
        <p14:creationId xmlns:p14="http://schemas.microsoft.com/office/powerpoint/2010/main" val="1250773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44121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Sudan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5" y="1905000"/>
            <a:ext cx="7288389" cy="4099719"/>
          </a:xfrm>
        </p:spPr>
      </p:pic>
    </p:spTree>
    <p:extLst>
      <p:ext uri="{BB962C8B-B14F-4D97-AF65-F5344CB8AC3E}">
        <p14:creationId xmlns:p14="http://schemas.microsoft.com/office/powerpoint/2010/main" val="3439116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U.S.A.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71" y="1600200"/>
            <a:ext cx="5723457" cy="4525963"/>
          </a:xfrm>
        </p:spPr>
      </p:pic>
    </p:spTree>
    <p:extLst>
      <p:ext uri="{BB962C8B-B14F-4D97-AF65-F5344CB8AC3E}">
        <p14:creationId xmlns:p14="http://schemas.microsoft.com/office/powerpoint/2010/main" val="2781485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Taiwan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2" y="1696244"/>
            <a:ext cx="5781675" cy="4333875"/>
          </a:xfrm>
        </p:spPr>
      </p:pic>
    </p:spTree>
    <p:extLst>
      <p:ext uri="{BB962C8B-B14F-4D97-AF65-F5344CB8AC3E}">
        <p14:creationId xmlns:p14="http://schemas.microsoft.com/office/powerpoint/2010/main" val="389801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2" y="1896269"/>
            <a:ext cx="5895975" cy="3933825"/>
          </a:xfrm>
        </p:spPr>
      </p:pic>
    </p:spTree>
    <p:extLst>
      <p:ext uri="{BB962C8B-B14F-4D97-AF65-F5344CB8AC3E}">
        <p14:creationId xmlns:p14="http://schemas.microsoft.com/office/powerpoint/2010/main" val="1883027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Finland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1896269"/>
            <a:ext cx="5572125" cy="3933825"/>
          </a:xfrm>
        </p:spPr>
      </p:pic>
    </p:spTree>
    <p:extLst>
      <p:ext uri="{BB962C8B-B14F-4D97-AF65-F5344CB8AC3E}">
        <p14:creationId xmlns:p14="http://schemas.microsoft.com/office/powerpoint/2010/main" val="2225966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286506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Yemen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13" y="1600200"/>
            <a:ext cx="5761173" cy="4525963"/>
          </a:xfrm>
        </p:spPr>
      </p:pic>
    </p:spTree>
    <p:extLst>
      <p:ext uri="{BB962C8B-B14F-4D97-AF65-F5344CB8AC3E}">
        <p14:creationId xmlns:p14="http://schemas.microsoft.com/office/powerpoint/2010/main" val="212113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48681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145183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Cambodia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38" y="1905000"/>
            <a:ext cx="7152923" cy="4023519"/>
          </a:xfrm>
        </p:spPr>
      </p:pic>
    </p:spTree>
    <p:extLst>
      <p:ext uri="{BB962C8B-B14F-4D97-AF65-F5344CB8AC3E}">
        <p14:creationId xmlns:p14="http://schemas.microsoft.com/office/powerpoint/2010/main" val="328036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Cameroon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77206"/>
            <a:ext cx="6096000" cy="4171950"/>
          </a:xfrm>
        </p:spPr>
      </p:pic>
    </p:spTree>
    <p:extLst>
      <p:ext uri="{BB962C8B-B14F-4D97-AF65-F5344CB8AC3E}">
        <p14:creationId xmlns:p14="http://schemas.microsoft.com/office/powerpoint/2010/main" val="1946618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97" y="1600200"/>
            <a:ext cx="5735406" cy="4525963"/>
          </a:xfrm>
        </p:spPr>
      </p:pic>
    </p:spTree>
    <p:extLst>
      <p:ext uri="{BB962C8B-B14F-4D97-AF65-F5344CB8AC3E}">
        <p14:creationId xmlns:p14="http://schemas.microsoft.com/office/powerpoint/2010/main" val="180563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Costa Rica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48681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3645394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50</Words>
  <Application>Microsoft Office PowerPoint</Application>
  <PresentationFormat>On-screen Show (4:3)</PresentationFormat>
  <Paragraphs>42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Iraq</vt:lpstr>
      <vt:lpstr>France</vt:lpstr>
      <vt:lpstr>U.S.A.</vt:lpstr>
      <vt:lpstr>Germany</vt:lpstr>
      <vt:lpstr>Israel</vt:lpstr>
      <vt:lpstr>Cambodia</vt:lpstr>
      <vt:lpstr>Cameroon</vt:lpstr>
      <vt:lpstr>Brazil</vt:lpstr>
      <vt:lpstr>Costa Rica</vt:lpstr>
      <vt:lpstr>Australia</vt:lpstr>
      <vt:lpstr>Tajikstan</vt:lpstr>
      <vt:lpstr>Ecuador</vt:lpstr>
      <vt:lpstr>Egypt</vt:lpstr>
      <vt:lpstr>Ethiopia</vt:lpstr>
      <vt:lpstr>Democratic Republic of Congo</vt:lpstr>
      <vt:lpstr>Cuba</vt:lpstr>
      <vt:lpstr>Peru</vt:lpstr>
      <vt:lpstr>Holland</vt:lpstr>
      <vt:lpstr>India</vt:lpstr>
      <vt:lpstr>Turkey</vt:lpstr>
      <vt:lpstr>Italy</vt:lpstr>
      <vt:lpstr>Bangladesh</vt:lpstr>
      <vt:lpstr>Afghanistan</vt:lpstr>
      <vt:lpstr>Kenya</vt:lpstr>
      <vt:lpstr>England</vt:lpstr>
      <vt:lpstr>Mali</vt:lpstr>
      <vt:lpstr>Russia</vt:lpstr>
      <vt:lpstr>Nicaragua</vt:lpstr>
      <vt:lpstr>Nigeria</vt:lpstr>
      <vt:lpstr>Pakistan</vt:lpstr>
      <vt:lpstr>Philippines</vt:lpstr>
      <vt:lpstr>Japan</vt:lpstr>
      <vt:lpstr>India</vt:lpstr>
      <vt:lpstr>Chile</vt:lpstr>
      <vt:lpstr>Saudi Arabia</vt:lpstr>
      <vt:lpstr>India</vt:lpstr>
      <vt:lpstr>South Sudan</vt:lpstr>
      <vt:lpstr>U.S.A.</vt:lpstr>
      <vt:lpstr>Taiwan</vt:lpstr>
      <vt:lpstr>Finland</vt:lpstr>
      <vt:lpstr>Vietnam</vt:lpstr>
      <vt:lpstr>Yemen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Classrooms Around the World</dc:title>
  <dc:creator>Justine</dc:creator>
  <cp:lastModifiedBy>Justine Warunek</cp:lastModifiedBy>
  <cp:revision>3</cp:revision>
  <dcterms:created xsi:type="dcterms:W3CDTF">2014-08-17T01:08:22Z</dcterms:created>
  <dcterms:modified xsi:type="dcterms:W3CDTF">2015-01-22T04:06:15Z</dcterms:modified>
</cp:coreProperties>
</file>